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2.xml" ContentType="application/vnd.openxmlformats-officedocument.theme+xml"/>
  <Override PartName="/ppt/tags/tag2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22758400" cy="5119846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26" userDrawn="1">
          <p15:clr>
            <a:srgbClr val="A4A3A4"/>
          </p15:clr>
        </p15:guide>
        <p15:guide id="2" pos="7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>
        <p:scale>
          <a:sx n="40" d="100"/>
          <a:sy n="40" d="100"/>
        </p:scale>
        <p:origin x="414" y="150"/>
      </p:cViewPr>
      <p:guideLst>
        <p:guide orient="horz" pos="16126"/>
        <p:guide pos="716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743080" y="1143000"/>
            <a:ext cx="1371841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743200" y="1143000"/>
            <a:ext cx="13716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海报尺寸要求：</a:t>
            </a:r>
            <a:r>
              <a:rPr lang="en-US" altLang="zh-CN"/>
              <a:t>80cm</a:t>
            </a:r>
            <a:r>
              <a:rPr lang="zh-CN" altLang="en-US"/>
              <a:t>×</a:t>
            </a:r>
            <a:r>
              <a:rPr lang="en-US" altLang="zh-CN"/>
              <a:t>180cm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0" y="-540067"/>
            <a:ext cx="23051770" cy="5139055"/>
            <a:chOff x="-41" y="-742"/>
            <a:chExt cx="36302" cy="8093"/>
          </a:xfrm>
        </p:grpSpPr>
        <p:grpSp>
          <p:nvGrpSpPr>
            <p:cNvPr id="6" name="组合 5"/>
            <p:cNvGrpSpPr/>
            <p:nvPr/>
          </p:nvGrpSpPr>
          <p:grpSpPr>
            <a:xfrm>
              <a:off x="-41" y="0"/>
              <a:ext cx="35841" cy="7351"/>
              <a:chOff x="-372" y="119"/>
              <a:chExt cx="35840" cy="7837"/>
            </a:xfrm>
          </p:grpSpPr>
          <p:grpSp>
            <p:nvGrpSpPr>
              <p:cNvPr id="8" name="组合 7"/>
              <p:cNvGrpSpPr/>
              <p:nvPr/>
            </p:nvGrpSpPr>
            <p:grpSpPr>
              <a:xfrm>
                <a:off x="-372" y="119"/>
                <a:ext cx="35840" cy="7676"/>
                <a:chOff x="-372" y="119"/>
                <a:chExt cx="35840" cy="7676"/>
              </a:xfrm>
            </p:grpSpPr>
            <p:grpSp>
              <p:nvGrpSpPr>
                <p:cNvPr id="10" name="组合 9"/>
                <p:cNvGrpSpPr/>
                <p:nvPr/>
              </p:nvGrpSpPr>
              <p:grpSpPr>
                <a:xfrm>
                  <a:off x="-372" y="119"/>
                  <a:ext cx="35840" cy="7676"/>
                  <a:chOff x="1322" y="321"/>
                  <a:chExt cx="35840" cy="7676"/>
                </a:xfrm>
              </p:grpSpPr>
              <p:pic>
                <p:nvPicPr>
                  <p:cNvPr id="13" name="图片 12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322" y="321"/>
                    <a:ext cx="35840" cy="7676"/>
                  </a:xfrm>
                  <a:prstGeom prst="rect">
                    <a:avLst/>
                  </a:prstGeom>
                </p:spPr>
              </p:pic>
              <p:pic>
                <p:nvPicPr>
                  <p:cNvPr id="14" name="图片 13"/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r="36127" b="5193"/>
                  <a:stretch/>
                </p:blipFill>
                <p:spPr>
                  <a:xfrm>
                    <a:off x="1803" y="626"/>
                    <a:ext cx="11165" cy="1965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1" name="文本框 10"/>
                <p:cNvSpPr txBox="1"/>
                <p:nvPr/>
              </p:nvSpPr>
              <p:spPr>
                <a:xfrm>
                  <a:off x="3436" y="2497"/>
                  <a:ext cx="28695" cy="20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indent="0" algn="ctr" fontAlgn="auto">
                    <a:lnSpc>
                      <a:spcPct val="120000"/>
                    </a:lnSpc>
                  </a:pPr>
                  <a:r>
                    <a:rPr lang="en-US" altLang="zh-CN" sz="6000" b="1" dirty="0">
                      <a:solidFill>
                        <a:schemeClr val="bg1"/>
                      </a:solidFill>
                      <a:latin typeface="+mj-ea"/>
                      <a:ea typeface="+mj-ea"/>
                      <a:cs typeface="+mj-ea"/>
                      <a:sym typeface="+mn-ea"/>
                    </a:rPr>
                    <a:t>2</a:t>
                  </a:r>
                  <a:r>
                    <a:rPr lang="en-US" altLang="zh-CN" sz="6000" b="1" dirty="0">
                      <a:solidFill>
                        <a:schemeClr val="bg1"/>
                      </a:solidFill>
                      <a:latin typeface="+mj-ea"/>
                      <a:ea typeface="+mj-ea"/>
                      <a:cs typeface="+mj-ea"/>
                    </a:rPr>
                    <a:t>026</a:t>
                  </a:r>
                  <a:r>
                    <a:rPr lang="zh-CN" altLang="en-US" sz="6000" b="1" dirty="0">
                      <a:solidFill>
                        <a:schemeClr val="bg1"/>
                      </a:solidFill>
                      <a:latin typeface="+mj-ea"/>
                      <a:ea typeface="+mj-ea"/>
                      <a:cs typeface="+mj-ea"/>
                    </a:rPr>
                    <a:t>年第二十届全国大学生化工设计竞赛全国总决</a:t>
                  </a:r>
                  <a:r>
                    <a:rPr lang="zh-CN" altLang="en-US" sz="6000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华文中宋" panose="02010600040101010101" charset="-122"/>
                    </a:rPr>
                    <a:t>赛</a:t>
                  </a:r>
                </a:p>
              </p:txBody>
            </p:sp>
            <p:sp>
              <p:nvSpPr>
                <p:cNvPr id="12" name="文本框 11"/>
                <p:cNvSpPr txBox="1"/>
                <p:nvPr/>
              </p:nvSpPr>
              <p:spPr>
                <a:xfrm>
                  <a:off x="23200" y="1300"/>
                  <a:ext cx="12061" cy="8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 dirty="0" smtClean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2026</a:t>
                  </a:r>
                  <a:r>
                    <a:rPr lang="zh-CN" altLang="en-US" sz="2800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年</a:t>
                  </a:r>
                  <a:r>
                    <a:rPr lang="en-US" altLang="zh-CN" sz="2800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8</a:t>
                  </a:r>
                  <a:r>
                    <a:rPr lang="zh-CN" altLang="en-US" sz="2800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月</a:t>
                  </a:r>
                  <a:r>
                    <a:rPr lang="en-US" altLang="zh-CN" sz="2800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11-17</a:t>
                  </a:r>
                  <a:r>
                    <a:rPr lang="zh-CN" altLang="en-US" sz="2800" b="1" dirty="0" smtClean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日   宁夏 </a:t>
                  </a:r>
                  <a:r>
                    <a:rPr lang="en-US" altLang="zh-CN" sz="2800" b="1" dirty="0" smtClean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· </a:t>
                  </a:r>
                  <a:r>
                    <a:rPr lang="zh-CN" altLang="en-US" sz="2800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银川</a:t>
                  </a:r>
                  <a:r>
                    <a:rPr lang="en-US" altLang="zh-CN" sz="2800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 </a:t>
                  </a:r>
                  <a:endParaRPr lang="zh-CN" altLang="en-US" sz="2800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</p:txBody>
            </p:sp>
          </p:grpSp>
          <p:pic>
            <p:nvPicPr>
              <p:cNvPr id="9" name="图片 8" descr="宁夏元素蓝色PPT背景图设计 (2)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>
                <a:off x="-372" y="4714"/>
                <a:ext cx="35840" cy="3242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pic>
          <p:nvPicPr>
            <p:cNvPr id="7" name="图片 6" descr="宁夏元素蓝色PPT背景图设计 (3)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807" y="-742"/>
              <a:ext cx="4454" cy="4454"/>
            </a:xfrm>
            <a:prstGeom prst="rect">
              <a:avLst/>
            </a:prstGeom>
            <a:noFill/>
          </p:spPr>
        </p:pic>
      </p:grp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35" y="49201137"/>
            <a:ext cx="22759035" cy="199732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97" y="49518762"/>
            <a:ext cx="4741321" cy="142419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4020" y="49658833"/>
            <a:ext cx="1857885" cy="1284128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3894" y="49681641"/>
            <a:ext cx="1793661" cy="1130788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1366" y="49681641"/>
            <a:ext cx="1847276" cy="10307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2454" y="49681641"/>
            <a:ext cx="1747754" cy="103072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1135720" y="11610528"/>
            <a:ext cx="9768753" cy="34401563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398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11854496" y="11610528"/>
            <a:ext cx="9757782" cy="34401563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398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1146920" y="47293726"/>
            <a:ext cx="5040177" cy="2365107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  <a:t>2026/7/29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7683470" y="47140892"/>
            <a:ext cx="7392259" cy="2365107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16572102" y="47140892"/>
            <a:ext cx="5040177" cy="2365107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1135720" y="4542081"/>
            <a:ext cx="20476559" cy="526773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9105630" y="6826560"/>
            <a:ext cx="1948868" cy="37546081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697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1706940" y="6826560"/>
            <a:ext cx="17116441" cy="37546081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568960" indent="-568960">
              <a:spcAft>
                <a:spcPts val="1000"/>
              </a:spcAft>
              <a:defRPr spc="300"/>
            </a:lvl1pPr>
            <a:lvl2pPr marL="1706880" indent="-568960">
              <a:defRPr spc="300"/>
            </a:lvl2pPr>
            <a:lvl3pPr marL="2844800" indent="-568960">
              <a:defRPr spc="300"/>
            </a:lvl3pPr>
            <a:lvl4pPr marL="3982720" indent="-568960">
              <a:defRPr spc="300"/>
            </a:lvl4pPr>
            <a:lvl5pPr marL="5120640" indent="-56896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1146920" y="47293726"/>
            <a:ext cx="5040177" cy="2365107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7683470" y="47140892"/>
            <a:ext cx="7392259" cy="236510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16572102" y="47140892"/>
            <a:ext cx="5040177" cy="2365107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146920" y="47293726"/>
            <a:ext cx="5040177" cy="2365107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7683470" y="47140892"/>
            <a:ext cx="7392259" cy="236510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6572102" y="47140892"/>
            <a:ext cx="5040177" cy="2365107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135720" y="5778388"/>
            <a:ext cx="20483279" cy="4093248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1146920" y="47293726"/>
            <a:ext cx="5040177" cy="2365107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7683470" y="47140892"/>
            <a:ext cx="7392259" cy="236510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16572102" y="47140892"/>
            <a:ext cx="5040177" cy="2365107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2237839" y="18544593"/>
            <a:ext cx="18292482" cy="7605971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14935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2237839" y="26580583"/>
            <a:ext cx="18292482" cy="3520785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5975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8.png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-540067"/>
            <a:ext cx="23051770" cy="5139055"/>
            <a:chOff x="-41" y="-742"/>
            <a:chExt cx="36302" cy="8093"/>
          </a:xfrm>
        </p:grpSpPr>
        <p:grpSp>
          <p:nvGrpSpPr>
            <p:cNvPr id="8" name="组合 7"/>
            <p:cNvGrpSpPr/>
            <p:nvPr/>
          </p:nvGrpSpPr>
          <p:grpSpPr>
            <a:xfrm>
              <a:off x="-41" y="0"/>
              <a:ext cx="35841" cy="7351"/>
              <a:chOff x="-372" y="119"/>
              <a:chExt cx="35840" cy="7837"/>
            </a:xfrm>
          </p:grpSpPr>
          <p:grpSp>
            <p:nvGrpSpPr>
              <p:cNvPr id="10" name="组合 9"/>
              <p:cNvGrpSpPr/>
              <p:nvPr/>
            </p:nvGrpSpPr>
            <p:grpSpPr>
              <a:xfrm>
                <a:off x="-372" y="119"/>
                <a:ext cx="35840" cy="7676"/>
                <a:chOff x="-372" y="119"/>
                <a:chExt cx="35840" cy="7676"/>
              </a:xfrm>
            </p:grpSpPr>
            <p:grpSp>
              <p:nvGrpSpPr>
                <p:cNvPr id="12" name="组合 11"/>
                <p:cNvGrpSpPr/>
                <p:nvPr/>
              </p:nvGrpSpPr>
              <p:grpSpPr>
                <a:xfrm>
                  <a:off x="-372" y="119"/>
                  <a:ext cx="35840" cy="7676"/>
                  <a:chOff x="1322" y="321"/>
                  <a:chExt cx="35840" cy="7676"/>
                </a:xfrm>
              </p:grpSpPr>
              <p:pic>
                <p:nvPicPr>
                  <p:cNvPr id="15" name="图片 14"/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1322" y="321"/>
                    <a:ext cx="35840" cy="7676"/>
                  </a:xfrm>
                  <a:prstGeom prst="rect">
                    <a:avLst/>
                  </a:prstGeom>
                </p:spPr>
              </p:pic>
              <p:pic>
                <p:nvPicPr>
                  <p:cNvPr id="16" name="图片 15"/>
                  <p:cNvPicPr>
                    <a:picLocks noChangeAspect="1"/>
                  </p:cNvPicPr>
                  <p:nvPr/>
                </p:nvPicPr>
                <p:blipFill rotWithShape="1">
                  <a:blip r:embed="rId9"/>
                  <a:srcRect r="36127" b="5193"/>
                  <a:stretch/>
                </p:blipFill>
                <p:spPr>
                  <a:xfrm>
                    <a:off x="1803" y="626"/>
                    <a:ext cx="11165" cy="1965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3" name="文本框 12"/>
                <p:cNvSpPr txBox="1"/>
                <p:nvPr/>
              </p:nvSpPr>
              <p:spPr>
                <a:xfrm>
                  <a:off x="3341" y="2939"/>
                  <a:ext cx="28695" cy="20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indent="0" algn="ctr" fontAlgn="auto">
                    <a:lnSpc>
                      <a:spcPct val="120000"/>
                    </a:lnSpc>
                  </a:pPr>
                  <a:r>
                    <a:rPr lang="en-US" altLang="zh-CN" sz="6000" b="1" dirty="0">
                      <a:solidFill>
                        <a:schemeClr val="bg1"/>
                      </a:solidFill>
                      <a:latin typeface="+mj-ea"/>
                      <a:ea typeface="+mj-ea"/>
                      <a:cs typeface="+mj-ea"/>
                      <a:sym typeface="+mn-ea"/>
                    </a:rPr>
                    <a:t>2</a:t>
                  </a:r>
                  <a:r>
                    <a:rPr lang="en-US" altLang="zh-CN" sz="6000" b="1" dirty="0">
                      <a:solidFill>
                        <a:schemeClr val="bg1"/>
                      </a:solidFill>
                      <a:latin typeface="+mj-ea"/>
                      <a:ea typeface="+mj-ea"/>
                      <a:cs typeface="+mj-ea"/>
                    </a:rPr>
                    <a:t>026</a:t>
                  </a:r>
                  <a:r>
                    <a:rPr lang="zh-CN" altLang="en-US" sz="6000" b="1" dirty="0">
                      <a:solidFill>
                        <a:schemeClr val="bg1"/>
                      </a:solidFill>
                      <a:latin typeface="+mj-ea"/>
                      <a:ea typeface="+mj-ea"/>
                      <a:cs typeface="+mj-ea"/>
                    </a:rPr>
                    <a:t>年第二十届全国大学生化工设计竞赛全国总决</a:t>
                  </a:r>
                  <a:r>
                    <a:rPr lang="zh-CN" altLang="en-US" sz="6000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华文中宋" panose="02010600040101010101" charset="-122"/>
                    </a:rPr>
                    <a:t>赛</a:t>
                  </a:r>
                </a:p>
              </p:txBody>
            </p:sp>
            <p:sp>
              <p:nvSpPr>
                <p:cNvPr id="14" name="文本框 13"/>
                <p:cNvSpPr txBox="1"/>
                <p:nvPr/>
              </p:nvSpPr>
              <p:spPr>
                <a:xfrm>
                  <a:off x="23200" y="1300"/>
                  <a:ext cx="12061" cy="8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800" b="1" dirty="0" smtClean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2026</a:t>
                  </a:r>
                  <a:r>
                    <a:rPr lang="zh-CN" altLang="en-US" sz="2800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年</a:t>
                  </a:r>
                  <a:r>
                    <a:rPr lang="en-US" altLang="zh-CN" sz="2800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8</a:t>
                  </a:r>
                  <a:r>
                    <a:rPr lang="zh-CN" altLang="en-US" sz="2800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月</a:t>
                  </a:r>
                  <a:r>
                    <a:rPr lang="en-US" altLang="zh-CN" sz="2800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11-17</a:t>
                  </a:r>
                  <a:r>
                    <a:rPr lang="zh-CN" altLang="en-US" sz="2800" b="1" dirty="0" smtClean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日   宁夏 </a:t>
                  </a:r>
                  <a:r>
                    <a:rPr lang="en-US" altLang="zh-CN" sz="2800" b="1" dirty="0" smtClean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· </a:t>
                  </a:r>
                  <a:r>
                    <a:rPr lang="zh-CN" altLang="en-US" sz="2800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银川</a:t>
                  </a:r>
                  <a:r>
                    <a:rPr lang="en-US" altLang="zh-CN" sz="2800" b="1" dirty="0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 </a:t>
                  </a:r>
                  <a:endParaRPr lang="zh-CN" altLang="en-US" sz="2800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endParaRPr>
                </a:p>
              </p:txBody>
            </p:sp>
          </p:grpSp>
          <p:pic>
            <p:nvPicPr>
              <p:cNvPr id="11" name="图片 10" descr="宁夏元素蓝色PPT背景图设计 (2)"/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-372" y="4714"/>
                <a:ext cx="35840" cy="3242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pic>
          <p:nvPicPr>
            <p:cNvPr id="9" name="图片 8" descr="宁夏元素蓝色PPT背景图设计 (3)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1807" y="-742"/>
              <a:ext cx="4454" cy="4454"/>
            </a:xfrm>
            <a:prstGeom prst="rect">
              <a:avLst/>
            </a:prstGeom>
            <a:noFill/>
          </p:spPr>
        </p:pic>
      </p:grp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635" y="49201137"/>
            <a:ext cx="22759035" cy="199732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97" y="49518762"/>
            <a:ext cx="4741321" cy="142419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4020" y="49731683"/>
            <a:ext cx="1752485" cy="121127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1285" y="49760897"/>
            <a:ext cx="1713101" cy="10800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1368" y="49742556"/>
            <a:ext cx="1826412" cy="1019083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2455" y="49739220"/>
            <a:ext cx="1733672" cy="1022420"/>
          </a:xfrm>
          <a:prstGeom prst="rect">
            <a:avLst/>
          </a:prstGeom>
        </p:spPr>
      </p:pic>
    </p:spTree>
    <p:custDataLst>
      <p:tags r:id="rId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txStyles>
    <p:titleStyle>
      <a:lvl1pPr algn="l" defTabSz="2275840" rtl="0" eaLnBrk="1" fontAlgn="auto" latinLnBrk="0" hangingPunct="1">
        <a:lnSpc>
          <a:spcPct val="100000"/>
        </a:lnSpc>
        <a:spcBef>
          <a:spcPct val="0"/>
        </a:spcBef>
        <a:buNone/>
        <a:defRPr sz="896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568960" indent="-568960" algn="l" defTabSz="2275840" rtl="0" eaLnBrk="1" fontAlgn="auto" latinLnBrk="0" hangingPunct="1">
        <a:lnSpc>
          <a:spcPct val="130000"/>
        </a:lnSpc>
        <a:spcBef>
          <a:spcPct val="1000"/>
        </a:spcBef>
        <a:spcAft>
          <a:spcPts val="1000"/>
        </a:spcAft>
        <a:buFont typeface="Arial" panose="020B0604020202020204" pitchFamily="34" charset="0"/>
        <a:buChar char="●"/>
        <a:defRPr sz="448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1706880" indent="-568960" algn="l" defTabSz="2275840" rtl="0" eaLnBrk="1" fontAlgn="auto" latinLnBrk="0" hangingPunct="1">
        <a:lnSpc>
          <a:spcPct val="120000"/>
        </a:lnSpc>
        <a:spcBef>
          <a:spcPct val="1000"/>
        </a:spcBef>
        <a:spcAft>
          <a:spcPts val="600"/>
        </a:spcAft>
        <a:buFont typeface="Arial" panose="020B0604020202020204" pitchFamily="34" charset="0"/>
        <a:buChar char="●"/>
        <a:tabLst>
          <a:tab pos="4006850" algn="l"/>
          <a:tab pos="4006850" algn="l"/>
          <a:tab pos="4006850" algn="l"/>
          <a:tab pos="4006850" algn="l"/>
        </a:tabLst>
        <a:defRPr sz="398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2844800" indent="-568960" algn="l" defTabSz="2275840" rtl="0" eaLnBrk="1" fontAlgn="auto" latinLnBrk="0" hangingPunct="1">
        <a:lnSpc>
          <a:spcPct val="120000"/>
        </a:lnSpc>
        <a:spcBef>
          <a:spcPct val="1000"/>
        </a:spcBef>
        <a:spcAft>
          <a:spcPts val="600"/>
        </a:spcAft>
        <a:buFont typeface="Arial" panose="020B0604020202020204" pitchFamily="34" charset="0"/>
        <a:buChar char="●"/>
        <a:defRPr sz="398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3982720" indent="-568960" algn="l" defTabSz="2275840" rtl="0" eaLnBrk="1" fontAlgn="auto" latinLnBrk="0" hangingPunct="1">
        <a:lnSpc>
          <a:spcPct val="120000"/>
        </a:lnSpc>
        <a:spcBef>
          <a:spcPct val="1000"/>
        </a:spcBef>
        <a:spcAft>
          <a:spcPts val="300"/>
        </a:spcAft>
        <a:buFont typeface="Wingdings" panose="05000000000000000000" charset="0"/>
        <a:buChar char=""/>
        <a:defRPr sz="348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5120640" indent="-568960" algn="l" defTabSz="2275840" rtl="0" eaLnBrk="1" fontAlgn="auto" latinLnBrk="0" hangingPunct="1">
        <a:lnSpc>
          <a:spcPct val="120000"/>
        </a:lnSpc>
        <a:spcBef>
          <a:spcPct val="1000"/>
        </a:spcBef>
        <a:spcAft>
          <a:spcPts val="300"/>
        </a:spcAft>
        <a:buFont typeface="Arial" panose="020B0604020202020204" pitchFamily="34" charset="0"/>
        <a:buChar char="•"/>
        <a:defRPr sz="348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6258560" indent="-568960" algn="l" defTabSz="2275840" rtl="0" eaLnBrk="1" latinLnBrk="0" hangingPunct="1">
        <a:lnSpc>
          <a:spcPct val="90000"/>
        </a:lnSpc>
        <a:spcBef>
          <a:spcPct val="2500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6pPr>
      <a:lvl7pPr marL="7396480" indent="-568960" algn="l" defTabSz="2275840" rtl="0" eaLnBrk="1" latinLnBrk="0" hangingPunct="1">
        <a:lnSpc>
          <a:spcPct val="90000"/>
        </a:lnSpc>
        <a:spcBef>
          <a:spcPct val="2500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7pPr>
      <a:lvl8pPr marL="8534400" indent="-568960" algn="l" defTabSz="2275840" rtl="0" eaLnBrk="1" latinLnBrk="0" hangingPunct="1">
        <a:lnSpc>
          <a:spcPct val="90000"/>
        </a:lnSpc>
        <a:spcBef>
          <a:spcPct val="2500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8pPr>
      <a:lvl9pPr marL="9672955" indent="-568960" algn="l" defTabSz="2275840" rtl="0" eaLnBrk="1" latinLnBrk="0" hangingPunct="1">
        <a:lnSpc>
          <a:spcPct val="90000"/>
        </a:lnSpc>
        <a:spcBef>
          <a:spcPct val="250000"/>
        </a:spcBef>
        <a:buFont typeface="Arial" panose="020B0604020202020204" pitchFamily="34" charset="0"/>
        <a:buChar char="•"/>
        <a:defRPr sz="4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2275840" rtl="0" eaLnBrk="1" latinLnBrk="0" hangingPunct="1">
        <a:defRPr sz="4480" kern="1200">
          <a:solidFill>
            <a:schemeClr val="tx1"/>
          </a:solidFill>
          <a:latin typeface="+mn-lt"/>
          <a:ea typeface="+mn-ea"/>
          <a:cs typeface="+mn-cs"/>
        </a:defRPr>
      </a:lvl1pPr>
      <a:lvl2pPr marL="1137920" algn="l" defTabSz="2275840" rtl="0" eaLnBrk="1" latinLnBrk="0" hangingPunct="1">
        <a:defRPr sz="4480" kern="1200">
          <a:solidFill>
            <a:schemeClr val="tx1"/>
          </a:solidFill>
          <a:latin typeface="+mn-lt"/>
          <a:ea typeface="+mn-ea"/>
          <a:cs typeface="+mn-cs"/>
        </a:defRPr>
      </a:lvl2pPr>
      <a:lvl3pPr marL="2275840" algn="l" defTabSz="2275840" rtl="0" eaLnBrk="1" latinLnBrk="0" hangingPunct="1">
        <a:defRPr sz="4480" kern="1200">
          <a:solidFill>
            <a:schemeClr val="tx1"/>
          </a:solidFill>
          <a:latin typeface="+mn-lt"/>
          <a:ea typeface="+mn-ea"/>
          <a:cs typeface="+mn-cs"/>
        </a:defRPr>
      </a:lvl3pPr>
      <a:lvl4pPr marL="3413760" algn="l" defTabSz="2275840" rtl="0" eaLnBrk="1" latinLnBrk="0" hangingPunct="1">
        <a:defRPr sz="4480" kern="1200">
          <a:solidFill>
            <a:schemeClr val="tx1"/>
          </a:solidFill>
          <a:latin typeface="+mn-lt"/>
          <a:ea typeface="+mn-ea"/>
          <a:cs typeface="+mn-cs"/>
        </a:defRPr>
      </a:lvl4pPr>
      <a:lvl5pPr marL="4551680" algn="l" defTabSz="2275840" rtl="0" eaLnBrk="1" latinLnBrk="0" hangingPunct="1">
        <a:defRPr sz="4480" kern="1200">
          <a:solidFill>
            <a:schemeClr val="tx1"/>
          </a:solidFill>
          <a:latin typeface="+mn-lt"/>
          <a:ea typeface="+mn-ea"/>
          <a:cs typeface="+mn-cs"/>
        </a:defRPr>
      </a:lvl5pPr>
      <a:lvl6pPr marL="5689600" algn="l" defTabSz="2275840" rtl="0" eaLnBrk="1" latinLnBrk="0" hangingPunct="1">
        <a:defRPr sz="4480" kern="1200">
          <a:solidFill>
            <a:schemeClr val="tx1"/>
          </a:solidFill>
          <a:latin typeface="+mn-lt"/>
          <a:ea typeface="+mn-ea"/>
          <a:cs typeface="+mn-cs"/>
        </a:defRPr>
      </a:lvl6pPr>
      <a:lvl7pPr marL="6827520" algn="l" defTabSz="2275840" rtl="0" eaLnBrk="1" latinLnBrk="0" hangingPunct="1">
        <a:defRPr sz="4480" kern="1200">
          <a:solidFill>
            <a:schemeClr val="tx1"/>
          </a:solidFill>
          <a:latin typeface="+mn-lt"/>
          <a:ea typeface="+mn-ea"/>
          <a:cs typeface="+mn-cs"/>
        </a:defRPr>
      </a:lvl7pPr>
      <a:lvl8pPr marL="7965440" algn="l" defTabSz="2275840" rtl="0" eaLnBrk="1" latinLnBrk="0" hangingPunct="1">
        <a:defRPr sz="4480" kern="1200">
          <a:solidFill>
            <a:schemeClr val="tx1"/>
          </a:solidFill>
          <a:latin typeface="+mn-lt"/>
          <a:ea typeface="+mn-ea"/>
          <a:cs typeface="+mn-cs"/>
        </a:defRPr>
      </a:lvl8pPr>
      <a:lvl9pPr marL="9103995" algn="l" defTabSz="2275840" rtl="0" eaLnBrk="1" latinLnBrk="0" hangingPunct="1">
        <a:defRPr sz="4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AICARD_INVALID" val="Invalid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7</Words>
  <Application>Microsoft Office PowerPoint</Application>
  <PresentationFormat>自定义</PresentationFormat>
  <Paragraphs>1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华文中宋</vt:lpstr>
      <vt:lpstr>宋体</vt:lpstr>
      <vt:lpstr>微软雅黑</vt:lpstr>
      <vt:lpstr>Arial</vt:lpstr>
      <vt:lpstr>Calibri</vt:lpstr>
      <vt:lpstr>Wingdings</vt:lpstr>
      <vt:lpstr>WPS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lenovo</cp:lastModifiedBy>
  <cp:revision>167</cp:revision>
  <dcterms:created xsi:type="dcterms:W3CDTF">2019-06-19T02:08:00Z</dcterms:created>
  <dcterms:modified xsi:type="dcterms:W3CDTF">2026-07-29T11:07:20Z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2052-12.1.0.26899</vt:lpwstr>
  </property>
  <property fmtid="{D5CDD505-2E9C-101B-9397-08002B2CF9AE}" pid="3" name="ICV">
    <vt:lpwstr>CE147C04467A4A0B81058190BD5C742B_11</vt:lpwstr>
  </property>
</Properties>
</file>